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13" r:id="rId2"/>
    <p:sldId id="403" r:id="rId3"/>
    <p:sldId id="272" r:id="rId4"/>
    <p:sldId id="256" r:id="rId5"/>
    <p:sldId id="404" r:id="rId6"/>
    <p:sldId id="405" r:id="rId7"/>
    <p:sldId id="382" r:id="rId8"/>
    <p:sldId id="275" r:id="rId9"/>
    <p:sldId id="367" r:id="rId10"/>
    <p:sldId id="276" r:id="rId11"/>
    <p:sldId id="285" r:id="rId12"/>
    <p:sldId id="258" r:id="rId13"/>
    <p:sldId id="407" r:id="rId14"/>
    <p:sldId id="274" r:id="rId15"/>
    <p:sldId id="263" r:id="rId16"/>
    <p:sldId id="264" r:id="rId17"/>
    <p:sldId id="260" r:id="rId18"/>
    <p:sldId id="313" r:id="rId19"/>
    <p:sldId id="262" r:id="rId20"/>
    <p:sldId id="319" r:id="rId21"/>
    <p:sldId id="395" r:id="rId22"/>
    <p:sldId id="316" r:id="rId23"/>
    <p:sldId id="270" r:id="rId24"/>
    <p:sldId id="409" r:id="rId25"/>
    <p:sldId id="396" r:id="rId26"/>
    <p:sldId id="406" r:id="rId27"/>
    <p:sldId id="269" r:id="rId28"/>
    <p:sldId id="398" r:id="rId29"/>
    <p:sldId id="387" r:id="rId30"/>
    <p:sldId id="391" r:id="rId31"/>
    <p:sldId id="399" r:id="rId32"/>
    <p:sldId id="385" r:id="rId33"/>
    <p:sldId id="411" r:id="rId34"/>
    <p:sldId id="412" r:id="rId35"/>
    <p:sldId id="410" r:id="rId36"/>
    <p:sldId id="315" r:id="rId37"/>
    <p:sldId id="408" r:id="rId38"/>
    <p:sldId id="389" r:id="rId39"/>
    <p:sldId id="400" r:id="rId40"/>
    <p:sldId id="384" r:id="rId41"/>
    <p:sldId id="388" r:id="rId42"/>
    <p:sldId id="401" r:id="rId43"/>
    <p:sldId id="320" r:id="rId44"/>
    <p:sldId id="302" r:id="rId45"/>
    <p:sldId id="308" r:id="rId46"/>
    <p:sldId id="303" r:id="rId47"/>
    <p:sldId id="312" r:id="rId48"/>
    <p:sldId id="304" r:id="rId49"/>
    <p:sldId id="394" r:id="rId50"/>
    <p:sldId id="291" r:id="rId51"/>
    <p:sldId id="292" r:id="rId52"/>
    <p:sldId id="287" r:id="rId53"/>
    <p:sldId id="284" r:id="rId54"/>
    <p:sldId id="278" r:id="rId55"/>
    <p:sldId id="288" r:id="rId56"/>
    <p:sldId id="281" r:id="rId57"/>
    <p:sldId id="282" r:id="rId58"/>
    <p:sldId id="283" r:id="rId59"/>
    <p:sldId id="289" r:id="rId60"/>
    <p:sldId id="301" r:id="rId61"/>
    <p:sldId id="344" r:id="rId62"/>
    <p:sldId id="372" r:id="rId63"/>
    <p:sldId id="295" r:id="rId64"/>
    <p:sldId id="266" r:id="rId65"/>
    <p:sldId id="267" r:id="rId66"/>
    <p:sldId id="265" r:id="rId67"/>
    <p:sldId id="271" r:id="rId68"/>
    <p:sldId id="31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04"/>
    <p:restoredTop sz="77137"/>
  </p:normalViewPr>
  <p:slideViewPr>
    <p:cSldViewPr snapToGrid="0" snapToObjects="1">
      <p:cViewPr varScale="1">
        <p:scale>
          <a:sx n="119" d="100"/>
          <a:sy n="119" d="100"/>
        </p:scale>
        <p:origin x="16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303257-A288-2D45-9F4E-7ECBB5C47E6C}" type="slidenum">
              <a:rPr lang="en-US" smtClean="0"/>
              <a:t>1</a:t>
            </a:fld>
            <a:endParaRPr lang="en-US"/>
          </a:p>
        </p:txBody>
      </p:sp>
    </p:spTree>
    <p:extLst>
      <p:ext uri="{BB962C8B-B14F-4D97-AF65-F5344CB8AC3E}">
        <p14:creationId xmlns:p14="http://schemas.microsoft.com/office/powerpoint/2010/main" val="2923768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62</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68</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10</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14</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22</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34895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12/19/18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12/19/18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3F2-E406-454A-A8F8-EE4ECBD8416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3ADD49D-86A3-794C-AEFB-B198750025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AB51207-C356-9546-A99A-5FE332BABAFC}"/>
              </a:ext>
            </a:extLst>
          </p:cNvPr>
          <p:cNvPicPr>
            <a:picLocks noChangeAspect="1"/>
          </p:cNvPicPr>
          <p:nvPr/>
        </p:nvPicPr>
        <p:blipFill>
          <a:blip r:embed="rId3"/>
          <a:stretch>
            <a:fillRect/>
          </a:stretch>
        </p:blipFill>
        <p:spPr>
          <a:xfrm>
            <a:off x="0" y="885316"/>
            <a:ext cx="12192000" cy="5087367"/>
          </a:xfrm>
          <a:prstGeom prst="rect">
            <a:avLst/>
          </a:prstGeom>
        </p:spPr>
      </p:pic>
    </p:spTree>
    <p:extLst>
      <p:ext uri="{BB962C8B-B14F-4D97-AF65-F5344CB8AC3E}">
        <p14:creationId xmlns:p14="http://schemas.microsoft.com/office/powerpoint/2010/main" val="204639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a:t>}</a:t>
            </a:r>
            <a:endParaRPr lang="en-US" sz="2400" dirty="0"/>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14636</TotalTime>
  <Words>1254</Words>
  <Application>Microsoft Macintosh PowerPoint</Application>
  <PresentationFormat>Widescreen</PresentationFormat>
  <Paragraphs>400</Paragraphs>
  <Slides>69</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PowerPoint Presentation</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195</cp:revision>
  <dcterms:created xsi:type="dcterms:W3CDTF">2018-10-28T14:47:35Z</dcterms:created>
  <dcterms:modified xsi:type="dcterms:W3CDTF">2018-12-19T06:35:53Z</dcterms:modified>
</cp:coreProperties>
</file>